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4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B89AE-505A-49A2-9CFA-5BC721DA5E9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021899F-5AA2-4EF3-8CF3-FA8BEC79A984}">
      <dgm:prSet/>
      <dgm:spPr/>
      <dgm:t>
        <a:bodyPr/>
        <a:lstStyle/>
        <a:p>
          <a:r>
            <a:rPr lang="en-US"/>
            <a:t>Dreams…</a:t>
          </a:r>
        </a:p>
      </dgm:t>
    </dgm:pt>
    <dgm:pt modelId="{4DB43537-187E-4A14-ACC9-E3763DC477AE}" type="parTrans" cxnId="{2BB6CFBF-6CC3-4F20-B70A-BE53BB79C7E9}">
      <dgm:prSet/>
      <dgm:spPr/>
      <dgm:t>
        <a:bodyPr/>
        <a:lstStyle/>
        <a:p>
          <a:endParaRPr lang="en-US"/>
        </a:p>
      </dgm:t>
    </dgm:pt>
    <dgm:pt modelId="{FE90F742-1160-443A-BD62-DC5337E3348A}" type="sibTrans" cxnId="{2BB6CFBF-6CC3-4F20-B70A-BE53BB79C7E9}">
      <dgm:prSet/>
      <dgm:spPr/>
      <dgm:t>
        <a:bodyPr/>
        <a:lstStyle/>
        <a:p>
          <a:endParaRPr lang="en-US"/>
        </a:p>
      </dgm:t>
    </dgm:pt>
    <dgm:pt modelId="{9E03FD92-98B8-4735-AA14-8744D6FBA178}">
      <dgm:prSet/>
      <dgm:spPr/>
      <dgm:t>
        <a:bodyPr/>
        <a:lstStyle/>
        <a:p>
          <a:r>
            <a:rPr lang="en-US"/>
            <a:t>Visions…</a:t>
          </a:r>
        </a:p>
      </dgm:t>
    </dgm:pt>
    <dgm:pt modelId="{BB60E2D5-364C-4D66-8477-761CDD0EE50A}" type="parTrans" cxnId="{6F4BBE8D-7A91-4FE3-8497-5B027B141810}">
      <dgm:prSet/>
      <dgm:spPr/>
      <dgm:t>
        <a:bodyPr/>
        <a:lstStyle/>
        <a:p>
          <a:endParaRPr lang="en-US"/>
        </a:p>
      </dgm:t>
    </dgm:pt>
    <dgm:pt modelId="{332BEF86-E6B1-4156-8F81-23768C650E9E}" type="sibTrans" cxnId="{6F4BBE8D-7A91-4FE3-8497-5B027B141810}">
      <dgm:prSet/>
      <dgm:spPr/>
      <dgm:t>
        <a:bodyPr/>
        <a:lstStyle/>
        <a:p>
          <a:endParaRPr lang="en-US"/>
        </a:p>
      </dgm:t>
    </dgm:pt>
    <dgm:pt modelId="{0AB57C67-BC46-4E59-A57A-2FED4823796D}">
      <dgm:prSet/>
      <dgm:spPr/>
      <dgm:t>
        <a:bodyPr/>
        <a:lstStyle/>
        <a:p>
          <a:r>
            <a:rPr lang="en-US"/>
            <a:t>Trances…</a:t>
          </a:r>
        </a:p>
      </dgm:t>
    </dgm:pt>
    <dgm:pt modelId="{9A69FED1-83EB-4151-9B05-3AC3C5F823A7}" type="parTrans" cxnId="{4A4A776F-E5F4-46A7-A733-E92A0D3D1CD8}">
      <dgm:prSet/>
      <dgm:spPr/>
      <dgm:t>
        <a:bodyPr/>
        <a:lstStyle/>
        <a:p>
          <a:endParaRPr lang="en-US"/>
        </a:p>
      </dgm:t>
    </dgm:pt>
    <dgm:pt modelId="{9CA6670C-BB3D-4D7E-BC3C-E716568436D3}" type="sibTrans" cxnId="{4A4A776F-E5F4-46A7-A733-E92A0D3D1CD8}">
      <dgm:prSet/>
      <dgm:spPr/>
      <dgm:t>
        <a:bodyPr/>
        <a:lstStyle/>
        <a:p>
          <a:endParaRPr lang="en-US"/>
        </a:p>
      </dgm:t>
    </dgm:pt>
    <dgm:pt modelId="{970D7CE4-460D-481F-AF1F-9D1BA63538AE}" type="pres">
      <dgm:prSet presAssocID="{2A1B89AE-505A-49A2-9CFA-5BC721DA5E92}" presName="linear" presStyleCnt="0">
        <dgm:presLayoutVars>
          <dgm:animLvl val="lvl"/>
          <dgm:resizeHandles val="exact"/>
        </dgm:presLayoutVars>
      </dgm:prSet>
      <dgm:spPr/>
    </dgm:pt>
    <dgm:pt modelId="{C0E944CB-E12D-420D-8D45-749D3C85FE73}" type="pres">
      <dgm:prSet presAssocID="{9021899F-5AA2-4EF3-8CF3-FA8BEC79A98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D36E57A-375B-4EFC-945E-DE46DC6D48D9}" type="pres">
      <dgm:prSet presAssocID="{FE90F742-1160-443A-BD62-DC5337E3348A}" presName="spacer" presStyleCnt="0"/>
      <dgm:spPr/>
    </dgm:pt>
    <dgm:pt modelId="{09D7A821-FEEC-46B1-8C50-20267FB2DEA1}" type="pres">
      <dgm:prSet presAssocID="{9E03FD92-98B8-4735-AA14-8744D6FBA1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3A19FDD-EA6D-4ED4-A7FE-2637ECE8589E}" type="pres">
      <dgm:prSet presAssocID="{332BEF86-E6B1-4156-8F81-23768C650E9E}" presName="spacer" presStyleCnt="0"/>
      <dgm:spPr/>
    </dgm:pt>
    <dgm:pt modelId="{BBA2733F-1AD5-4F48-BBB8-00A935E6E9AD}" type="pres">
      <dgm:prSet presAssocID="{0AB57C67-BC46-4E59-A57A-2FED4823796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4DB2C18-93A8-47A9-9C81-BCF9DABCE796}" type="presOf" srcId="{9021899F-5AA2-4EF3-8CF3-FA8BEC79A984}" destId="{C0E944CB-E12D-420D-8D45-749D3C85FE73}" srcOrd="0" destOrd="0" presId="urn:microsoft.com/office/officeart/2005/8/layout/vList2"/>
    <dgm:cxn modelId="{04D4611E-EFF4-49FF-B0F7-E8F4BA81B751}" type="presOf" srcId="{0AB57C67-BC46-4E59-A57A-2FED4823796D}" destId="{BBA2733F-1AD5-4F48-BBB8-00A935E6E9AD}" srcOrd="0" destOrd="0" presId="urn:microsoft.com/office/officeart/2005/8/layout/vList2"/>
    <dgm:cxn modelId="{4A4A776F-E5F4-46A7-A733-E92A0D3D1CD8}" srcId="{2A1B89AE-505A-49A2-9CFA-5BC721DA5E92}" destId="{0AB57C67-BC46-4E59-A57A-2FED4823796D}" srcOrd="2" destOrd="0" parTransId="{9A69FED1-83EB-4151-9B05-3AC3C5F823A7}" sibTransId="{9CA6670C-BB3D-4D7E-BC3C-E716568436D3}"/>
    <dgm:cxn modelId="{98D65E77-B2A8-4BED-8CEB-FC82D6503F6E}" type="presOf" srcId="{9E03FD92-98B8-4735-AA14-8744D6FBA178}" destId="{09D7A821-FEEC-46B1-8C50-20267FB2DEA1}" srcOrd="0" destOrd="0" presId="urn:microsoft.com/office/officeart/2005/8/layout/vList2"/>
    <dgm:cxn modelId="{6F4BBE8D-7A91-4FE3-8497-5B027B141810}" srcId="{2A1B89AE-505A-49A2-9CFA-5BC721DA5E92}" destId="{9E03FD92-98B8-4735-AA14-8744D6FBA178}" srcOrd="1" destOrd="0" parTransId="{BB60E2D5-364C-4D66-8477-761CDD0EE50A}" sibTransId="{332BEF86-E6B1-4156-8F81-23768C650E9E}"/>
    <dgm:cxn modelId="{2BB6CFBF-6CC3-4F20-B70A-BE53BB79C7E9}" srcId="{2A1B89AE-505A-49A2-9CFA-5BC721DA5E92}" destId="{9021899F-5AA2-4EF3-8CF3-FA8BEC79A984}" srcOrd="0" destOrd="0" parTransId="{4DB43537-187E-4A14-ACC9-E3763DC477AE}" sibTransId="{FE90F742-1160-443A-BD62-DC5337E3348A}"/>
    <dgm:cxn modelId="{41C9F7FE-3B6B-462C-BA5C-6920C2A83204}" type="presOf" srcId="{2A1B89AE-505A-49A2-9CFA-5BC721DA5E92}" destId="{970D7CE4-460D-481F-AF1F-9D1BA63538AE}" srcOrd="0" destOrd="0" presId="urn:microsoft.com/office/officeart/2005/8/layout/vList2"/>
    <dgm:cxn modelId="{A063889F-A08A-441F-B4DC-B4D455C3ACBE}" type="presParOf" srcId="{970D7CE4-460D-481F-AF1F-9D1BA63538AE}" destId="{C0E944CB-E12D-420D-8D45-749D3C85FE73}" srcOrd="0" destOrd="0" presId="urn:microsoft.com/office/officeart/2005/8/layout/vList2"/>
    <dgm:cxn modelId="{40C36693-4DFB-4154-849B-8C54FF795E1C}" type="presParOf" srcId="{970D7CE4-460D-481F-AF1F-9D1BA63538AE}" destId="{ED36E57A-375B-4EFC-945E-DE46DC6D48D9}" srcOrd="1" destOrd="0" presId="urn:microsoft.com/office/officeart/2005/8/layout/vList2"/>
    <dgm:cxn modelId="{7A835BF9-D380-46EC-ADEB-122F8230F2D3}" type="presParOf" srcId="{970D7CE4-460D-481F-AF1F-9D1BA63538AE}" destId="{09D7A821-FEEC-46B1-8C50-20267FB2DEA1}" srcOrd="2" destOrd="0" presId="urn:microsoft.com/office/officeart/2005/8/layout/vList2"/>
    <dgm:cxn modelId="{2EAB1CDD-CA43-43BA-9C49-227781FDE746}" type="presParOf" srcId="{970D7CE4-460D-481F-AF1F-9D1BA63538AE}" destId="{A3A19FDD-EA6D-4ED4-A7FE-2637ECE8589E}" srcOrd="3" destOrd="0" presId="urn:microsoft.com/office/officeart/2005/8/layout/vList2"/>
    <dgm:cxn modelId="{33726895-BFED-473D-81C1-1F1D3A9C445A}" type="presParOf" srcId="{970D7CE4-460D-481F-AF1F-9D1BA63538AE}" destId="{BBA2733F-1AD5-4F48-BBB8-00A935E6E9A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61D1F9-8114-4AF6-A428-BF6B06826B1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B6B445B-897C-4DC5-8003-CE5D36E4982B}">
      <dgm:prSet/>
      <dgm:spPr/>
      <dgm:t>
        <a:bodyPr/>
        <a:lstStyle/>
        <a:p>
          <a:r>
            <a:rPr lang="en-US"/>
            <a:t>Reading 1: Gn 15:5-12, 17-18</a:t>
          </a:r>
        </a:p>
      </dgm:t>
    </dgm:pt>
    <dgm:pt modelId="{CA8CAFC5-E449-4337-8970-91C1086573AC}" type="parTrans" cxnId="{0351F326-B567-4B75-B705-C7DD124C4039}">
      <dgm:prSet/>
      <dgm:spPr/>
      <dgm:t>
        <a:bodyPr/>
        <a:lstStyle/>
        <a:p>
          <a:endParaRPr lang="en-US"/>
        </a:p>
      </dgm:t>
    </dgm:pt>
    <dgm:pt modelId="{E6E30740-A5B2-4E4F-85AC-C3821E7611E8}" type="sibTrans" cxnId="{0351F326-B567-4B75-B705-C7DD124C4039}">
      <dgm:prSet/>
      <dgm:spPr/>
      <dgm:t>
        <a:bodyPr/>
        <a:lstStyle/>
        <a:p>
          <a:endParaRPr lang="en-US"/>
        </a:p>
      </dgm:t>
    </dgm:pt>
    <dgm:pt modelId="{0F1E26BB-18A4-48E8-8F68-744CFAB78885}">
      <dgm:prSet/>
      <dgm:spPr/>
      <dgm:t>
        <a:bodyPr/>
        <a:lstStyle/>
        <a:p>
          <a:r>
            <a:rPr lang="en-US"/>
            <a:t>Gospel: Luke 9:28-36</a:t>
          </a:r>
        </a:p>
      </dgm:t>
    </dgm:pt>
    <dgm:pt modelId="{ED65E5AC-A892-46AB-8139-CF4A14EF4737}" type="parTrans" cxnId="{AE66209C-2E61-4211-89D9-65D4BD070DD8}">
      <dgm:prSet/>
      <dgm:spPr/>
      <dgm:t>
        <a:bodyPr/>
        <a:lstStyle/>
        <a:p>
          <a:endParaRPr lang="en-US"/>
        </a:p>
      </dgm:t>
    </dgm:pt>
    <dgm:pt modelId="{A2161D51-B410-4640-9DC6-79E69BD0D2D4}" type="sibTrans" cxnId="{AE66209C-2E61-4211-89D9-65D4BD070DD8}">
      <dgm:prSet/>
      <dgm:spPr/>
      <dgm:t>
        <a:bodyPr/>
        <a:lstStyle/>
        <a:p>
          <a:endParaRPr lang="en-US"/>
        </a:p>
      </dgm:t>
    </dgm:pt>
    <dgm:pt modelId="{4D4FF6A8-C676-4B70-81B0-1A1AEAF68AF4}" type="pres">
      <dgm:prSet presAssocID="{CC61D1F9-8114-4AF6-A428-BF6B06826B1E}" presName="linear" presStyleCnt="0">
        <dgm:presLayoutVars>
          <dgm:animLvl val="lvl"/>
          <dgm:resizeHandles val="exact"/>
        </dgm:presLayoutVars>
      </dgm:prSet>
      <dgm:spPr/>
    </dgm:pt>
    <dgm:pt modelId="{BD136AE2-7C87-4BE7-8782-1C3BFA7D8533}" type="pres">
      <dgm:prSet presAssocID="{8B6B445B-897C-4DC5-8003-CE5D36E498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E3BC6AE-9A01-48AA-829F-C8429155E952}" type="pres">
      <dgm:prSet presAssocID="{E6E30740-A5B2-4E4F-85AC-C3821E7611E8}" presName="spacer" presStyleCnt="0"/>
      <dgm:spPr/>
    </dgm:pt>
    <dgm:pt modelId="{1521A640-768F-4FD3-A620-2A72DA665AC3}" type="pres">
      <dgm:prSet presAssocID="{0F1E26BB-18A4-48E8-8F68-744CFAB7888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FE74518-7BE7-4DAE-9106-83735AF37624}" type="presOf" srcId="{0F1E26BB-18A4-48E8-8F68-744CFAB78885}" destId="{1521A640-768F-4FD3-A620-2A72DA665AC3}" srcOrd="0" destOrd="0" presId="urn:microsoft.com/office/officeart/2005/8/layout/vList2"/>
    <dgm:cxn modelId="{0351F326-B567-4B75-B705-C7DD124C4039}" srcId="{CC61D1F9-8114-4AF6-A428-BF6B06826B1E}" destId="{8B6B445B-897C-4DC5-8003-CE5D36E4982B}" srcOrd="0" destOrd="0" parTransId="{CA8CAFC5-E449-4337-8970-91C1086573AC}" sibTransId="{E6E30740-A5B2-4E4F-85AC-C3821E7611E8}"/>
    <dgm:cxn modelId="{DF9DFE65-E06E-4ED8-940B-1B3D6AF24A2F}" type="presOf" srcId="{CC61D1F9-8114-4AF6-A428-BF6B06826B1E}" destId="{4D4FF6A8-C676-4B70-81B0-1A1AEAF68AF4}" srcOrd="0" destOrd="0" presId="urn:microsoft.com/office/officeart/2005/8/layout/vList2"/>
    <dgm:cxn modelId="{AE66209C-2E61-4211-89D9-65D4BD070DD8}" srcId="{CC61D1F9-8114-4AF6-A428-BF6B06826B1E}" destId="{0F1E26BB-18A4-48E8-8F68-744CFAB78885}" srcOrd="1" destOrd="0" parTransId="{ED65E5AC-A892-46AB-8139-CF4A14EF4737}" sibTransId="{A2161D51-B410-4640-9DC6-79E69BD0D2D4}"/>
    <dgm:cxn modelId="{80F9019E-3F88-49E4-925F-2889285F99E9}" type="presOf" srcId="{8B6B445B-897C-4DC5-8003-CE5D36E4982B}" destId="{BD136AE2-7C87-4BE7-8782-1C3BFA7D8533}" srcOrd="0" destOrd="0" presId="urn:microsoft.com/office/officeart/2005/8/layout/vList2"/>
    <dgm:cxn modelId="{8C507F82-BF37-4DF2-B294-F1FFA2C8C196}" type="presParOf" srcId="{4D4FF6A8-C676-4B70-81B0-1A1AEAF68AF4}" destId="{BD136AE2-7C87-4BE7-8782-1C3BFA7D8533}" srcOrd="0" destOrd="0" presId="urn:microsoft.com/office/officeart/2005/8/layout/vList2"/>
    <dgm:cxn modelId="{533EC44D-DF8C-4AA8-9BBB-12B28BEA4837}" type="presParOf" srcId="{4D4FF6A8-C676-4B70-81B0-1A1AEAF68AF4}" destId="{DE3BC6AE-9A01-48AA-829F-C8429155E952}" srcOrd="1" destOrd="0" presId="urn:microsoft.com/office/officeart/2005/8/layout/vList2"/>
    <dgm:cxn modelId="{34B67F83-FD28-48C5-B469-6061D6244523}" type="presParOf" srcId="{4D4FF6A8-C676-4B70-81B0-1A1AEAF68AF4}" destId="{1521A640-768F-4FD3-A620-2A72DA665A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944CB-E12D-420D-8D45-749D3C85FE73}">
      <dsp:nvSpPr>
        <dsp:cNvPr id="0" name=""/>
        <dsp:cNvSpPr/>
      </dsp:nvSpPr>
      <dsp:spPr>
        <a:xfrm>
          <a:off x="0" y="26060"/>
          <a:ext cx="5021262" cy="1487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/>
            <a:t>Dreams…</a:t>
          </a:r>
        </a:p>
      </dsp:txBody>
      <dsp:txXfrm>
        <a:off x="72593" y="98653"/>
        <a:ext cx="4876076" cy="1341884"/>
      </dsp:txXfrm>
    </dsp:sp>
    <dsp:sp modelId="{09D7A821-FEEC-46B1-8C50-20267FB2DEA1}">
      <dsp:nvSpPr>
        <dsp:cNvPr id="0" name=""/>
        <dsp:cNvSpPr/>
      </dsp:nvSpPr>
      <dsp:spPr>
        <a:xfrm>
          <a:off x="0" y="1691690"/>
          <a:ext cx="5021262" cy="1487070"/>
        </a:xfrm>
        <a:prstGeom prst="roundRect">
          <a:avLst/>
        </a:prstGeom>
        <a:solidFill>
          <a:schemeClr val="accent2">
            <a:hueOff val="762768"/>
            <a:satOff val="-5273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/>
            <a:t>Visions…</a:t>
          </a:r>
        </a:p>
      </dsp:txBody>
      <dsp:txXfrm>
        <a:off x="72593" y="1764283"/>
        <a:ext cx="4876076" cy="1341884"/>
      </dsp:txXfrm>
    </dsp:sp>
    <dsp:sp modelId="{BBA2733F-1AD5-4F48-BBB8-00A935E6E9AD}">
      <dsp:nvSpPr>
        <dsp:cNvPr id="0" name=""/>
        <dsp:cNvSpPr/>
      </dsp:nvSpPr>
      <dsp:spPr>
        <a:xfrm>
          <a:off x="0" y="3357320"/>
          <a:ext cx="5021262" cy="1487070"/>
        </a:xfrm>
        <a:prstGeom prst="roundRect">
          <a:avLst/>
        </a:prstGeom>
        <a:solidFill>
          <a:schemeClr val="accent2">
            <a:hueOff val="1525535"/>
            <a:satOff val="-10547"/>
            <a:lumOff val="-1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/>
            <a:t>Trances…</a:t>
          </a:r>
        </a:p>
      </dsp:txBody>
      <dsp:txXfrm>
        <a:off x="72593" y="3429913"/>
        <a:ext cx="4876076" cy="1341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36AE2-7C87-4BE7-8782-1C3BFA7D8533}">
      <dsp:nvSpPr>
        <dsp:cNvPr id="0" name=""/>
        <dsp:cNvSpPr/>
      </dsp:nvSpPr>
      <dsp:spPr>
        <a:xfrm>
          <a:off x="0" y="250565"/>
          <a:ext cx="5021262" cy="21083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Reading 1: Gn 15:5-12, 17-18</a:t>
          </a:r>
        </a:p>
      </dsp:txBody>
      <dsp:txXfrm>
        <a:off x="102921" y="353486"/>
        <a:ext cx="4815420" cy="1902498"/>
      </dsp:txXfrm>
    </dsp:sp>
    <dsp:sp modelId="{1521A640-768F-4FD3-A620-2A72DA665AC3}">
      <dsp:nvSpPr>
        <dsp:cNvPr id="0" name=""/>
        <dsp:cNvSpPr/>
      </dsp:nvSpPr>
      <dsp:spPr>
        <a:xfrm>
          <a:off x="0" y="2511545"/>
          <a:ext cx="5021262" cy="2108340"/>
        </a:xfrm>
        <a:prstGeom prst="roundRect">
          <a:avLst/>
        </a:prstGeom>
        <a:solidFill>
          <a:schemeClr val="accent2">
            <a:hueOff val="1525535"/>
            <a:satOff val="-10547"/>
            <a:lumOff val="-1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Gospel: Luke 9:28-36</a:t>
          </a:r>
        </a:p>
      </dsp:txBody>
      <dsp:txXfrm>
        <a:off x="102921" y="2614466"/>
        <a:ext cx="4815420" cy="1902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0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0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1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1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7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3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8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33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pADC14YIM0?feature=oembed" TargetMode="Externa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louds in sky">
            <a:extLst>
              <a:ext uri="{FF2B5EF4-FFF2-40B4-BE49-F238E27FC236}">
                <a16:creationId xmlns:a16="http://schemas.microsoft.com/office/drawing/2014/main" id="{A83F8113-C311-42B5-B7AB-5ED5D06ED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5000"/>
          <a:stretch/>
        </p:blipFill>
        <p:spPr>
          <a:xfrm>
            <a:off x="-2" y="-4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7F622-B7A6-48E2-9A2D-8F28AD35F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33424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OUR REAL HOME IS HEAVEN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D888A-90FD-4319-8DD3-0B3FA8A7B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366" y="4017818"/>
            <a:ext cx="5040785" cy="1828799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(but God sends us glimpses)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348E-BADD-4EFA-B392-29899927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F501-D122-4C93-9C63-BC50A99F3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NOW…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2673E-40F0-4254-B9DC-D73E81C1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0" y="2100651"/>
            <a:ext cx="3870117" cy="4218798"/>
          </a:xfrm>
          <a:prstGeom prst="rect">
            <a:avLst/>
          </a:prstGeom>
        </p:spPr>
      </p:pic>
      <p:pic>
        <p:nvPicPr>
          <p:cNvPr id="2050" name="Picture 2" descr="Does God Communicate with Christians Through Dreams Today?: Do My Dreams  Have Spiritual Significance? | United Church of God">
            <a:extLst>
              <a:ext uri="{FF2B5EF4-FFF2-40B4-BE49-F238E27FC236}">
                <a16:creationId xmlns:a16="http://schemas.microsoft.com/office/drawing/2014/main" id="{BB46E95D-23CE-43BE-B646-DA1D970E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89" y="2100651"/>
            <a:ext cx="5692477" cy="37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93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F9191-ED89-4F61-8B8F-97E567D9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C7222-5381-4880-8560-93789728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8" y="976160"/>
            <a:ext cx="6144231" cy="1934172"/>
          </a:xfrm>
        </p:spPr>
        <p:txBody>
          <a:bodyPr>
            <a:normAutofit/>
          </a:bodyPr>
          <a:lstStyle/>
          <a:p>
            <a:r>
              <a:rPr lang="en-US" dirty="0"/>
              <a:t>WHAT IF………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89464E-400C-47B7-8453-8B1ABDD9E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6" r="1" b="41859"/>
          <a:stretch/>
        </p:blipFill>
        <p:spPr bwMode="auto">
          <a:xfrm>
            <a:off x="513107" y="3086100"/>
            <a:ext cx="6144229" cy="315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756DA1E-72D3-4CB5-8101-E36D3D52E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6" r="-2" b="25670"/>
          <a:stretch/>
        </p:blipFill>
        <p:spPr bwMode="auto">
          <a:xfrm>
            <a:off x="6508958" y="309159"/>
            <a:ext cx="3031053" cy="28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EDF749-4EFA-4674-98F3-83F0ABBBC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28434" y="3086099"/>
            <a:ext cx="2560153" cy="309379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133035C-46AF-4B6B-A264-C0D48C50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8379" y="6181822"/>
            <a:ext cx="3939220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804D2-F1B1-4BDD-BFF1-32DDB9A7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375" y="-122001"/>
            <a:ext cx="2714625" cy="3343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83D3F-F0D1-480E-BC04-DC87A2C5F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1635" y="2919559"/>
            <a:ext cx="2275964" cy="30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4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B3FDD-6513-461D-A887-35B8111C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2021 CHAPTER VISION: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14F189E4-9B3C-4735-8AD2-ABFEABD19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488665" y="1330842"/>
            <a:ext cx="5387786" cy="4040840"/>
          </a:xfrm>
          <a:prstGeom prst="rect">
            <a:avLst/>
          </a:prstGeom>
          <a:noFill/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D7F30350-89E1-48BF-9F61-291AB9776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7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FD48F1E7-369A-4DA2-BE51-BE5BABE5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2" t="38034" r="16345" b="16240"/>
          <a:stretch>
            <a:fillRect/>
          </a:stretch>
        </p:blipFill>
        <p:spPr bwMode="auto">
          <a:xfrm>
            <a:off x="508650" y="4114800"/>
            <a:ext cx="16002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977D896-A8D4-4FA0-8C9E-8CA28F56E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0" y="6153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Sister Monique Lefebvre   North Bay, Ontario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8BF628-0531-44D5-9C0F-AC71F424C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999F614B-06A2-4AA0-9E16-274B6382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47382" r="37679" b="16667"/>
          <a:stretch>
            <a:fillRect/>
          </a:stretch>
        </p:blipFill>
        <p:spPr bwMode="auto">
          <a:xfrm>
            <a:off x="667228" y="1125206"/>
            <a:ext cx="15240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1C596599-08E8-4F8D-BC9A-0024464A4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3" name="Picture 9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620B82B6-2B29-47E9-8E66-8CEE33A8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4" t="36200" r="29620" b="3697"/>
          <a:stretch>
            <a:fillRect/>
          </a:stretch>
        </p:blipFill>
        <p:spPr bwMode="auto">
          <a:xfrm>
            <a:off x="3705206" y="1705368"/>
            <a:ext cx="6762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46670A09-8337-444D-BC19-C06BDB7EE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659" y="3605300"/>
            <a:ext cx="1302814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Sister Gail Mayotte    USA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DA2F6E2-C5FF-4C7E-9742-FBC41D377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6" name="Picture 1" descr="A picture containing person, indoor, group, standing&#10;&#10;Description automatically generated">
            <a:extLst>
              <a:ext uri="{FF2B5EF4-FFF2-40B4-BE49-F238E27FC236}">
                <a16:creationId xmlns:a16="http://schemas.microsoft.com/office/drawing/2014/main" id="{59978271-EA29-4004-B732-9EDF70D0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11177" r="69691" b="35115"/>
          <a:stretch>
            <a:fillRect/>
          </a:stretch>
        </p:blipFill>
        <p:spPr bwMode="auto">
          <a:xfrm>
            <a:off x="3365771" y="4084381"/>
            <a:ext cx="1264596" cy="17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3D0EDEFD-DC2D-4187-813F-F695B6252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509" y="59442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Sister Suzanne Carriere   Ontario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6A6C558D-D5D7-4063-939C-F0C9047C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0BE122-093B-4D65-92B1-852D6DDBB3D1}"/>
              </a:ext>
            </a:extLst>
          </p:cNvPr>
          <p:cNvSpPr txBox="1"/>
          <p:nvPr/>
        </p:nvSpPr>
        <p:spPr>
          <a:xfrm>
            <a:off x="667228" y="2660822"/>
            <a:ext cx="124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Sister Carmen Lucia dos Santos</a:t>
            </a:r>
          </a:p>
          <a:p>
            <a:endParaRPr lang="en-US" sz="1000" dirty="0"/>
          </a:p>
          <a:p>
            <a:r>
              <a:rPr lang="en-US" sz="1000" dirty="0"/>
              <a:t>           Brazil</a:t>
            </a:r>
          </a:p>
        </p:txBody>
      </p:sp>
    </p:spTree>
    <p:extLst>
      <p:ext uri="{BB962C8B-B14F-4D97-AF65-F5344CB8AC3E}">
        <p14:creationId xmlns:p14="http://schemas.microsoft.com/office/powerpoint/2010/main" val="79697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I Wonder About Mary - Hallelujah">
            <a:extLst>
              <a:ext uri="{FF2B5EF4-FFF2-40B4-BE49-F238E27FC236}">
                <a16:creationId xmlns:a16="http://schemas.microsoft.com/office/drawing/2014/main" id="{4861146F-9DA7-4725-988F-8851E3D184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4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95FAE947-7211-4722-9026-8E874A8AD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92AF5-09D5-4993-B507-39A9FB4A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532" y="4211442"/>
            <a:ext cx="5032105" cy="19244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“You shall bear a son…”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853E504-CE7A-45E8-9030-0BFDACF83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8532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85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2947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7632950-D278-4CFA-808C-361D65D66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Mary Oliver — Listening to the World | The On Being Project">
            <a:extLst>
              <a:ext uri="{FF2B5EF4-FFF2-40B4-BE49-F238E27FC236}">
                <a16:creationId xmlns:a16="http://schemas.microsoft.com/office/drawing/2014/main" id="{B89E649E-5410-433E-9A46-2E0566DA5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64" y="1992506"/>
            <a:ext cx="3678426" cy="20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7EA27-8C21-4933-BB31-A073FAFA7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11" y="1165459"/>
            <a:ext cx="4099548" cy="41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009544-39EE-4ABE-86AD-9C725144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0718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Glimpses of heaven…</a:t>
            </a:r>
            <a:b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Visions of what awaits us…</a:t>
            </a:r>
            <a:b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Angels of kindness…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Frangipani flower">
            <a:extLst>
              <a:ext uri="{FF2B5EF4-FFF2-40B4-BE49-F238E27FC236}">
                <a16:creationId xmlns:a16="http://schemas.microsoft.com/office/drawing/2014/main" id="{CF0EA7F6-8D3A-41AB-932F-D65FFE252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3581565"/>
            <a:ext cx="3599534" cy="2402688"/>
          </a:xfrm>
          <a:prstGeom prst="rect">
            <a:avLst/>
          </a:prstGeom>
        </p:spPr>
      </p:pic>
      <p:pic>
        <p:nvPicPr>
          <p:cNvPr id="6" name="Picture 5" descr="Mother kissing baby girl">
            <a:extLst>
              <a:ext uri="{FF2B5EF4-FFF2-40B4-BE49-F238E27FC236}">
                <a16:creationId xmlns:a16="http://schemas.microsoft.com/office/drawing/2014/main" id="{182758B6-9DCD-46B9-8F18-8320B0254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71" y="3581564"/>
            <a:ext cx="3599534" cy="2402689"/>
          </a:xfrm>
          <a:prstGeom prst="rect">
            <a:avLst/>
          </a:prstGeom>
        </p:spPr>
      </p:pic>
      <p:pic>
        <p:nvPicPr>
          <p:cNvPr id="5" name="Picture 4" descr="A person looking at a sunset&#10;&#10;Description automatically generated with medium confidence">
            <a:extLst>
              <a:ext uri="{FF2B5EF4-FFF2-40B4-BE49-F238E27FC236}">
                <a16:creationId xmlns:a16="http://schemas.microsoft.com/office/drawing/2014/main" id="{CDAEA36D-1B1D-4092-B8CC-B68741E64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273" y="3652885"/>
            <a:ext cx="3412955" cy="22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3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E4B8A3-3316-47E2-B032-236FA4031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99" r="707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7992A9-1E8C-4E57-B4F4-EE2D38E5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4E050-7268-4E82-99A8-10B5F083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A DREAM ABOUT ERNEST…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bright and starry night sky">
            <a:extLst>
              <a:ext uri="{FF2B5EF4-FFF2-40B4-BE49-F238E27FC236}">
                <a16:creationId xmlns:a16="http://schemas.microsoft.com/office/drawing/2014/main" id="{E508E952-388D-4952-AFC8-266B3F277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2" r="-1" b="77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" y="3205875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1D18D-7488-421A-9383-FFFADE60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3664917"/>
            <a:ext cx="5021182" cy="23337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Right here and now 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106365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FD1BA4-3BB3-4E55-9216-2F958BB3B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77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D7F9EC8-0E2C-4023-9DD1-73BEF6B8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C4276-812E-4D78-86E9-A8A098BA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48" y="1165459"/>
            <a:ext cx="5053497" cy="240491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0" marR="0">
              <a:lnSpc>
                <a:spcPct val="90000"/>
              </a:lnSpc>
              <a:spcAft>
                <a:spcPts val="800"/>
              </a:spcAft>
            </a:pPr>
            <a:r>
              <a:rPr lang="en-US" sz="3200" u="sng" dirty="0">
                <a:effectLst/>
              </a:rPr>
              <a:t>Faith sharing question</a:t>
            </a:r>
            <a:r>
              <a:rPr lang="en-US" sz="3200" dirty="0">
                <a:effectLst/>
              </a:rPr>
              <a:t>:</a:t>
            </a:r>
            <a:br>
              <a:rPr lang="en-US" sz="3200" dirty="0">
                <a:effectLst/>
              </a:rPr>
            </a:b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Share a dream you’ve had recently or in the past that actually revealed something powerful to you?</a:t>
            </a:r>
            <a:br>
              <a:rPr lang="en-US" sz="3200" dirty="0">
                <a:effectLst/>
              </a:rPr>
            </a:b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                                                OR</a:t>
            </a:r>
            <a:br>
              <a:rPr lang="en-US" sz="3200" dirty="0">
                <a:effectLst/>
              </a:rPr>
            </a:b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Tell us why you believe in dreams and visions.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 </a:t>
            </a:r>
            <a:br>
              <a:rPr lang="en-US" sz="1400" dirty="0">
                <a:effectLst/>
              </a:rPr>
            </a:b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CEB7BF-F8E5-4078-97E4-4276495F2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F7E1E-D211-4C55-AE7E-90F0B0CA9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168" y="1059433"/>
            <a:ext cx="5028284" cy="50282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0301BA4-10E6-44CC-9EEC-727EDF3BC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8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ime compass on hand">
            <a:extLst>
              <a:ext uri="{FF2B5EF4-FFF2-40B4-BE49-F238E27FC236}">
                <a16:creationId xmlns:a16="http://schemas.microsoft.com/office/drawing/2014/main" id="{438A35FF-FD96-4C63-8AA5-B3D710A23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3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B3E2DB-180D-4752-BBB6-987822D6B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14AB5-756B-4B90-9EDF-68E8D6B3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052" y="971397"/>
            <a:ext cx="5870184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</a:t>
            </a:r>
            <a:r>
              <a:rPr lang="en-US" baseline="30000">
                <a:solidFill>
                  <a:srgbClr val="FFFFFF"/>
                </a:solidFill>
              </a:rPr>
              <a:t>nd</a:t>
            </a:r>
            <a:r>
              <a:rPr lang="en-US">
                <a:solidFill>
                  <a:srgbClr val="FFFFFF"/>
                </a:solidFill>
              </a:rPr>
              <a:t> Sunday of Lent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3F85E-F0D8-4640-AB2F-BFC64D3C8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052" y="4482450"/>
            <a:ext cx="5824468" cy="1724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i="1">
                <a:solidFill>
                  <a:srgbClr val="FFFFFF"/>
                </a:solidFill>
              </a:rPr>
              <a:t>Lent: a time of preparation for our ultimate journey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9321" y="508090"/>
            <a:ext cx="611481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D6D6-5C58-4956-8ED5-4C3B157B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37" y="993771"/>
            <a:ext cx="5021182" cy="4870457"/>
          </a:xfrm>
        </p:spPr>
        <p:txBody>
          <a:bodyPr/>
          <a:lstStyle/>
          <a:p>
            <a:r>
              <a:rPr lang="en-US" dirty="0"/>
              <a:t>We DO get daily glimpses of Heaven…</a:t>
            </a:r>
          </a:p>
        </p:txBody>
      </p:sp>
      <p:pic>
        <p:nvPicPr>
          <p:cNvPr id="5" name="Content Placeholder 4" descr="Frangipani flower">
            <a:extLst>
              <a:ext uri="{FF2B5EF4-FFF2-40B4-BE49-F238E27FC236}">
                <a16:creationId xmlns:a16="http://schemas.microsoft.com/office/drawing/2014/main" id="{3465266F-111D-4AD4-97D9-3F42F63AC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54" y="569515"/>
            <a:ext cx="2812919" cy="1874821"/>
          </a:xfrm>
        </p:spPr>
      </p:pic>
      <p:pic>
        <p:nvPicPr>
          <p:cNvPr id="7" name="Picture 6" descr="Woman outdoors at sunset">
            <a:extLst>
              <a:ext uri="{FF2B5EF4-FFF2-40B4-BE49-F238E27FC236}">
                <a16:creationId xmlns:a16="http://schemas.microsoft.com/office/drawing/2014/main" id="{23F01DA7-DA4D-4DF2-B22B-11B2A5A29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14" y="4629077"/>
            <a:ext cx="2811520" cy="1875279"/>
          </a:xfrm>
          <a:prstGeom prst="rect">
            <a:avLst/>
          </a:prstGeom>
        </p:spPr>
      </p:pic>
      <p:pic>
        <p:nvPicPr>
          <p:cNvPr id="9" name="Picture 8" descr="Macro image shot of blueberries">
            <a:extLst>
              <a:ext uri="{FF2B5EF4-FFF2-40B4-BE49-F238E27FC236}">
                <a16:creationId xmlns:a16="http://schemas.microsoft.com/office/drawing/2014/main" id="{7B0C43CA-E867-48F0-9966-525A46862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09" y="4600944"/>
            <a:ext cx="2813605" cy="1875279"/>
          </a:xfrm>
          <a:prstGeom prst="rect">
            <a:avLst/>
          </a:prstGeom>
        </p:spPr>
      </p:pic>
      <p:pic>
        <p:nvPicPr>
          <p:cNvPr id="11" name="Picture 10" descr="Mother kissing baby girl">
            <a:extLst>
              <a:ext uri="{FF2B5EF4-FFF2-40B4-BE49-F238E27FC236}">
                <a16:creationId xmlns:a16="http://schemas.microsoft.com/office/drawing/2014/main" id="{41C22F16-9194-4FBB-A6D0-9802C0F41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73" y="2585000"/>
            <a:ext cx="2813194" cy="1875280"/>
          </a:xfrm>
          <a:prstGeom prst="rect">
            <a:avLst/>
          </a:prstGeom>
        </p:spPr>
      </p:pic>
      <p:pic>
        <p:nvPicPr>
          <p:cNvPr id="13" name="Picture 12" descr="Close-up of seated person in chunky sweater holding small pumpkin with both hands shot from above">
            <a:extLst>
              <a:ext uri="{FF2B5EF4-FFF2-40B4-BE49-F238E27FC236}">
                <a16:creationId xmlns:a16="http://schemas.microsoft.com/office/drawing/2014/main" id="{AC1F98FB-D9F8-4249-B061-BB7BF0606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48" y="540925"/>
            <a:ext cx="2812919" cy="1875279"/>
          </a:xfrm>
          <a:prstGeom prst="rect">
            <a:avLst/>
          </a:prstGeom>
        </p:spPr>
      </p:pic>
      <p:pic>
        <p:nvPicPr>
          <p:cNvPr id="15" name="Picture 14" descr="Happy woman in rain">
            <a:extLst>
              <a:ext uri="{FF2B5EF4-FFF2-40B4-BE49-F238E27FC236}">
                <a16:creationId xmlns:a16="http://schemas.microsoft.com/office/drawing/2014/main" id="{5A36C5C7-8A48-49B2-91D5-81677C9E4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42" y="2528736"/>
            <a:ext cx="2813606" cy="18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9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994041-311F-47AD-B990-04440F671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71E64B-9F70-4956-A351-D707CAB0A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" y="3205875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3D555-09C1-468E-812F-AD95E4CD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3664917"/>
            <a:ext cx="5021182" cy="233377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…but we have to pay attention…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106365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FD1BA4-3BB3-4E55-9216-2F958BB3B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1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7D949E-564D-4503-A64E-D22FA323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4CB67-87EC-4DAF-AF32-094EAB39C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2452840"/>
          </a:xfrm>
        </p:spPr>
        <p:txBody>
          <a:bodyPr>
            <a:normAutofit/>
          </a:bodyPr>
          <a:lstStyle/>
          <a:p>
            <a:r>
              <a:rPr lang="en-US" dirty="0"/>
              <a:t>THROUGHOUT HISTORY…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808AB-2943-464C-A710-F2A18D869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A20E58-1AD6-4C60-BE31-C32976082C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037529"/>
              </p:ext>
            </p:extLst>
          </p:nvPr>
        </p:nvGraphicFramePr>
        <p:xfrm>
          <a:off x="6662738" y="969963"/>
          <a:ext cx="5021262" cy="487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3816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7D949E-564D-4503-A64E-D22FA323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BBAF3-71FA-4F0B-AC86-424777E5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2452840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Sunday of Lent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808AB-2943-464C-A710-F2A18D869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E95DE8-DB9F-4B8C-A12D-2BB44CE870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464511"/>
              </p:ext>
            </p:extLst>
          </p:nvPr>
        </p:nvGraphicFramePr>
        <p:xfrm>
          <a:off x="6662738" y="969963"/>
          <a:ext cx="5021262" cy="487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nline Media 2" title="Tony Anderson - Dreams and Visions">
            <a:hlinkClick r:id="" action="ppaction://media"/>
            <a:extLst>
              <a:ext uri="{FF2B5EF4-FFF2-40B4-BE49-F238E27FC236}">
                <a16:creationId xmlns:a16="http://schemas.microsoft.com/office/drawing/2014/main" id="{66238E78-8048-4E52-A9A5-7E59C71701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08000" y="3405188"/>
            <a:ext cx="4360562" cy="222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031D35-C5B7-4ADC-836E-8E357EE12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74" b="9219"/>
          <a:stretch/>
        </p:blipFill>
        <p:spPr>
          <a:xfrm>
            <a:off x="517871" y="839337"/>
            <a:ext cx="8686800" cy="5349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F3D1C-AD70-4448-A68E-CE88A5964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429" y="228600"/>
            <a:ext cx="1262742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4C3261-E83D-49C6-8D5B-92EAB81BD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D47C9-81A3-48F5-B537-2739CDC4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169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80D75-94DA-4940-89CD-BF764D59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D0E7A-578E-4B50-BF4F-78B43C279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13" y="0"/>
            <a:ext cx="12516465" cy="68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34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B936E9-317B-42F5-9646-6A8875386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4349098" cy="1737643"/>
          </a:xfrm>
        </p:spPr>
        <p:txBody>
          <a:bodyPr/>
          <a:lstStyle/>
          <a:p>
            <a:r>
              <a:rPr lang="en-US" dirty="0"/>
              <a:t>POWER OF DREAMS…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CA824C-FAE2-4B9B-957C-C15A79C6D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0241" y="1009135"/>
            <a:ext cx="2912428" cy="2537239"/>
          </a:xfrm>
          <a:prstGeom prst="rect">
            <a:avLst/>
          </a:prstGeom>
        </p:spPr>
      </p:pic>
      <p:pic>
        <p:nvPicPr>
          <p:cNvPr id="1026" name="Picture 2" descr="Joseph Interprets Pharaoh&amp;#39;s Dream | Imitate Their Faith">
            <a:extLst>
              <a:ext uri="{FF2B5EF4-FFF2-40B4-BE49-F238E27FC236}">
                <a16:creationId xmlns:a16="http://schemas.microsoft.com/office/drawing/2014/main" id="{814E3B36-1872-423B-9E25-BE90C118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15" y="1009135"/>
            <a:ext cx="3662805" cy="24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D9638-9ADD-4EFC-BB87-C076FDDD5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241" y="3546373"/>
            <a:ext cx="3006660" cy="2350523"/>
          </a:xfrm>
          <a:prstGeom prst="rect">
            <a:avLst/>
          </a:prstGeom>
        </p:spPr>
      </p:pic>
      <p:pic>
        <p:nvPicPr>
          <p:cNvPr id="1028" name="Picture 4" descr="What Prophets Have Said About Receiving Revelation Through Dreams - LDS  Living">
            <a:extLst>
              <a:ext uri="{FF2B5EF4-FFF2-40B4-BE49-F238E27FC236}">
                <a16:creationId xmlns:a16="http://schemas.microsoft.com/office/drawing/2014/main" id="{1FC508C2-C44B-4E4F-9F22-4DC6C6B6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901" y="3498675"/>
            <a:ext cx="3550719" cy="23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-MUSED - ANNUNCIATION TO JOSEPH We hear a lot about the...">
            <a:extLst>
              <a:ext uri="{FF2B5EF4-FFF2-40B4-BE49-F238E27FC236}">
                <a16:creationId xmlns:a16="http://schemas.microsoft.com/office/drawing/2014/main" id="{7A867BBE-E732-4AD5-81D8-403178C81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49" y="2716051"/>
            <a:ext cx="2713704" cy="42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03068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AnalogousFromLightSeedRightStep">
      <a:dk1>
        <a:srgbClr val="000000"/>
      </a:dk1>
      <a:lt1>
        <a:srgbClr val="FFFFFF"/>
      </a:lt1>
      <a:dk2>
        <a:srgbClr val="253C22"/>
      </a:dk2>
      <a:lt2>
        <a:srgbClr val="E2E6E8"/>
      </a:lt2>
      <a:accent1>
        <a:srgbClr val="CD967D"/>
      </a:accent1>
      <a:accent2>
        <a:srgbClr val="B5A066"/>
      </a:accent2>
      <a:accent3>
        <a:srgbClr val="9DA66D"/>
      </a:accent3>
      <a:accent4>
        <a:srgbClr val="83AF62"/>
      </a:accent4>
      <a:accent5>
        <a:srgbClr val="6DB16C"/>
      </a:accent5>
      <a:accent6>
        <a:srgbClr val="64B183"/>
      </a:accent6>
      <a:hlink>
        <a:srgbClr val="5E899E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182</Words>
  <Application>Microsoft Office PowerPoint</Application>
  <PresentationFormat>Widescreen</PresentationFormat>
  <Paragraphs>30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Bierstadt</vt:lpstr>
      <vt:lpstr>Calibri</vt:lpstr>
      <vt:lpstr>GestaltVTI</vt:lpstr>
      <vt:lpstr>OUR REAL HOME IS HEAVEN</vt:lpstr>
      <vt:lpstr>2nd Sunday of Lent</vt:lpstr>
      <vt:lpstr>We DO get daily glimpses of Heaven…</vt:lpstr>
      <vt:lpstr>…but we have to pay attention…</vt:lpstr>
      <vt:lpstr>THROUGHOUT HISTORY…</vt:lpstr>
      <vt:lpstr>2nd Sunday of Lent</vt:lpstr>
      <vt:lpstr>PowerPoint Presentation</vt:lpstr>
      <vt:lpstr>PowerPoint Presentation</vt:lpstr>
      <vt:lpstr>POWER OF DREAMS…</vt:lpstr>
      <vt:lpstr>THEN…</vt:lpstr>
      <vt:lpstr>WHAT IF………</vt:lpstr>
      <vt:lpstr>2021 CHAPTER VISION:</vt:lpstr>
      <vt:lpstr>PowerPoint Presentation</vt:lpstr>
      <vt:lpstr>“You shall bear a son…”</vt:lpstr>
      <vt:lpstr>PowerPoint Presentation</vt:lpstr>
      <vt:lpstr>Glimpses of heaven…  Visions of what awaits us…  Angels of kindness…</vt:lpstr>
      <vt:lpstr>A DREAM ABOUT ERNEST…</vt:lpstr>
      <vt:lpstr>Right here and now …</vt:lpstr>
      <vt:lpstr>Faith sharing question:  Share a dream you’ve had recently or in the past that actually revealed something powerful to you?                                                  OR  Tell us why you believe in dreams and visions. 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REAL HOME IS HEAVEN</dc:title>
  <dc:creator>Christine Milner</dc:creator>
  <cp:lastModifiedBy>Christine Milner</cp:lastModifiedBy>
  <cp:revision>2</cp:revision>
  <dcterms:created xsi:type="dcterms:W3CDTF">2022-02-16T15:30:55Z</dcterms:created>
  <dcterms:modified xsi:type="dcterms:W3CDTF">2022-03-23T14:12:27Z</dcterms:modified>
</cp:coreProperties>
</file>